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8" r:id="rId3"/>
    <p:sldId id="269" r:id="rId4"/>
    <p:sldId id="266" r:id="rId5"/>
    <p:sldId id="267" r:id="rId6"/>
    <p:sldId id="260" r:id="rId7"/>
    <p:sldId id="257" r:id="rId8"/>
    <p:sldId id="258" r:id="rId9"/>
    <p:sldId id="264" r:id="rId10"/>
    <p:sldId id="259" r:id="rId11"/>
    <p:sldId id="262" r:id="rId12"/>
    <p:sldId id="265" r:id="rId13"/>
    <p:sldId id="263" r:id="rId14"/>
    <p:sldId id="26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F4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38" autoAdjust="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26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145E7A-0422-C14B-8893-018EEFB91FD8}" type="doc">
      <dgm:prSet loTypeId="urn:microsoft.com/office/officeart/2009/3/layout/CircleRelationship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4791D1-3F5B-9449-B222-5D2D9A98E774}">
      <dgm:prSet phldrT="[Text]" custT="1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3600" b="1" i="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Electrical Car Charging</a:t>
          </a:r>
          <a:endParaRPr lang="en-US" sz="3600" b="1" i="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gm:t>
    </dgm:pt>
    <dgm:pt modelId="{A18187FD-1D0D-CA41-97A0-37AD290D4263}" type="parTrans" cxnId="{FBD00F80-ADEB-FD4F-BF6B-DE4352730A5B}">
      <dgm:prSet/>
      <dgm:spPr/>
      <dgm:t>
        <a:bodyPr/>
        <a:lstStyle/>
        <a:p>
          <a:endParaRPr lang="en-US"/>
        </a:p>
      </dgm:t>
    </dgm:pt>
    <dgm:pt modelId="{F686E164-42F2-8348-9042-BE15406CAE79}" type="sibTrans" cxnId="{FBD00F80-ADEB-FD4F-BF6B-DE4352730A5B}">
      <dgm:prSet/>
      <dgm:spPr/>
      <dgm:t>
        <a:bodyPr/>
        <a:lstStyle/>
        <a:p>
          <a:endParaRPr lang="en-US"/>
        </a:p>
      </dgm:t>
    </dgm:pt>
    <dgm:pt modelId="{FCED15F3-10C5-BA4B-A14C-462302E5670A}">
      <dgm:prSet phldrT="[Text]" custT="1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100" b="1" i="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Connecting</a:t>
          </a:r>
        </a:p>
        <a:p>
          <a:r>
            <a:rPr lang="en-US" sz="1100" b="1" i="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The Grid</a:t>
          </a:r>
          <a:endParaRPr lang="en-US" sz="1100" b="1" i="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gm:t>
    </dgm:pt>
    <dgm:pt modelId="{1036CA6F-D18F-5945-9641-F5F0E3DD59C0}" type="parTrans" cxnId="{16344532-A2DC-2C4F-9AF3-7FF6940FF5B6}">
      <dgm:prSet/>
      <dgm:spPr/>
      <dgm:t>
        <a:bodyPr/>
        <a:lstStyle/>
        <a:p>
          <a:endParaRPr lang="en-US"/>
        </a:p>
      </dgm:t>
    </dgm:pt>
    <dgm:pt modelId="{D6F1FAC4-FF98-024E-9D02-CA02BAA3E629}" type="sibTrans" cxnId="{16344532-A2DC-2C4F-9AF3-7FF6940FF5B6}">
      <dgm:prSet/>
      <dgm:spPr/>
      <dgm:t>
        <a:bodyPr/>
        <a:lstStyle/>
        <a:p>
          <a:endParaRPr lang="en-US"/>
        </a:p>
      </dgm:t>
    </dgm:pt>
    <dgm:pt modelId="{77C31904-20FC-AE41-9588-CA866F4DE582}">
      <dgm:prSet phldrT="[Text]" custT="1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200" b="1" i="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Accessibility</a:t>
          </a:r>
          <a:endParaRPr lang="en-US" sz="1200" b="1" i="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gm:t>
    </dgm:pt>
    <dgm:pt modelId="{69CF30C7-5977-6B4F-8023-D7A4A5D60A6C}" type="parTrans" cxnId="{213B930C-AFA8-344D-B20C-C0541E4273C1}">
      <dgm:prSet/>
      <dgm:spPr/>
      <dgm:t>
        <a:bodyPr/>
        <a:lstStyle/>
        <a:p>
          <a:endParaRPr lang="en-US"/>
        </a:p>
      </dgm:t>
    </dgm:pt>
    <dgm:pt modelId="{9B243B49-1664-514B-8832-8F925D1510B4}" type="sibTrans" cxnId="{213B930C-AFA8-344D-B20C-C0541E4273C1}">
      <dgm:prSet/>
      <dgm:spPr/>
      <dgm:t>
        <a:bodyPr/>
        <a:lstStyle/>
        <a:p>
          <a:endParaRPr lang="en-US"/>
        </a:p>
      </dgm:t>
    </dgm:pt>
    <dgm:pt modelId="{30AD9A2A-463E-9747-B427-7F20058C6073}">
      <dgm:prSet phldrT="[Text]" custT="1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100" b="1" i="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Environment</a:t>
          </a:r>
          <a:endParaRPr lang="en-US" sz="1100" b="1" i="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gm:t>
    </dgm:pt>
    <dgm:pt modelId="{922B9C97-364C-4D4A-B1EA-B6D341E82F2E}" type="parTrans" cxnId="{0D461D19-369E-794F-B3F1-1B856115CD12}">
      <dgm:prSet/>
      <dgm:spPr/>
      <dgm:t>
        <a:bodyPr/>
        <a:lstStyle/>
        <a:p>
          <a:endParaRPr lang="en-US"/>
        </a:p>
      </dgm:t>
    </dgm:pt>
    <dgm:pt modelId="{6CB6BD5B-0258-5E49-A718-C04BBA8CFB69}" type="sibTrans" cxnId="{0D461D19-369E-794F-B3F1-1B856115CD12}">
      <dgm:prSet/>
      <dgm:spPr/>
      <dgm:t>
        <a:bodyPr/>
        <a:lstStyle/>
        <a:p>
          <a:endParaRPr lang="en-US"/>
        </a:p>
      </dgm:t>
    </dgm:pt>
    <dgm:pt modelId="{6C404DC3-F448-1642-8807-7D80C354B908}">
      <dgm:prSet phldrT="[Text]" custT="1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400" b="1" i="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Energy distribution</a:t>
          </a:r>
        </a:p>
      </dgm:t>
    </dgm:pt>
    <dgm:pt modelId="{D91C6041-05F4-1E40-B4BF-501EEA8F2914}" type="parTrans" cxnId="{6100F3C4-9E46-F448-98E1-D44E83122125}">
      <dgm:prSet/>
      <dgm:spPr/>
      <dgm:t>
        <a:bodyPr/>
        <a:lstStyle/>
        <a:p>
          <a:endParaRPr lang="en-US"/>
        </a:p>
      </dgm:t>
    </dgm:pt>
    <dgm:pt modelId="{3275DC26-3EA0-074F-B884-BCBEB3464980}" type="sibTrans" cxnId="{6100F3C4-9E46-F448-98E1-D44E83122125}">
      <dgm:prSet/>
      <dgm:spPr/>
      <dgm:t>
        <a:bodyPr/>
        <a:lstStyle/>
        <a:p>
          <a:endParaRPr lang="en-US"/>
        </a:p>
      </dgm:t>
    </dgm:pt>
    <dgm:pt modelId="{E51B0F01-0774-1746-AB50-A061C4380AFD}">
      <dgm:prSet phldrT="[Text]" custT="1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1100" b="1" i="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Data Technology</a:t>
          </a:r>
          <a:endParaRPr lang="en-US" sz="1100" b="1" i="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gm:t>
    </dgm:pt>
    <dgm:pt modelId="{B143E808-D0D9-634F-A9B1-A43E65BC3473}" type="parTrans" cxnId="{86644E30-921D-BA47-801A-C1890AD130D6}">
      <dgm:prSet/>
      <dgm:spPr/>
      <dgm:t>
        <a:bodyPr/>
        <a:lstStyle/>
        <a:p>
          <a:endParaRPr lang="en-US"/>
        </a:p>
      </dgm:t>
    </dgm:pt>
    <dgm:pt modelId="{8C8B5FF8-10DA-9C44-8D22-69E1EDECE47F}" type="sibTrans" cxnId="{86644E30-921D-BA47-801A-C1890AD130D6}">
      <dgm:prSet/>
      <dgm:spPr/>
      <dgm:t>
        <a:bodyPr/>
        <a:lstStyle/>
        <a:p>
          <a:endParaRPr lang="en-US"/>
        </a:p>
      </dgm:t>
    </dgm:pt>
    <dgm:pt modelId="{379951D8-3B58-124C-8318-770ABACE261C}" type="pres">
      <dgm:prSet presAssocID="{0F145E7A-0422-C14B-8893-018EEFB91FD8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DE0303A9-53C5-9842-A376-A090D0BEA8A7}" type="pres">
      <dgm:prSet presAssocID="{754791D1-3F5B-9449-B222-5D2D9A98E774}" presName="Parent" presStyleLbl="node0" presStyleIdx="0" presStyleCnt="1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542E611C-773C-ED43-9C33-8C359DC4F551}" type="pres">
      <dgm:prSet presAssocID="{754791D1-3F5B-9449-B222-5D2D9A98E774}" presName="Accent2" presStyleLbl="node1" presStyleIdx="0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AEB8B37B-F171-DC4F-B110-AA17816F43AB}" type="pres">
      <dgm:prSet presAssocID="{754791D1-3F5B-9449-B222-5D2D9A98E774}" presName="Accent3" presStyleLbl="node1" presStyleIdx="1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E4798220-EE63-F542-AA41-9DFADEAF8CBE}" type="pres">
      <dgm:prSet presAssocID="{754791D1-3F5B-9449-B222-5D2D9A98E774}" presName="Accent4" presStyleLbl="node1" presStyleIdx="2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0534F88E-029C-0745-A35A-AC70F98E23D7}" type="pres">
      <dgm:prSet presAssocID="{754791D1-3F5B-9449-B222-5D2D9A98E774}" presName="Accent5" presStyleLbl="node1" presStyleIdx="3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442E78E7-3540-4C47-BC52-4B1C8CCFBB8B}" type="pres">
      <dgm:prSet presAssocID="{754791D1-3F5B-9449-B222-5D2D9A98E774}" presName="Accent6" presStyleLbl="node1" presStyleIdx="4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76925419-32D8-B74F-9AB1-5FFA11BFB6B5}" type="pres">
      <dgm:prSet presAssocID="{FCED15F3-10C5-BA4B-A14C-462302E5670A}" presName="Child1" presStyleLbl="node1" presStyleIdx="5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3705F52A-00EA-6C45-898B-CAFA6C9EAE0C}" type="pres">
      <dgm:prSet presAssocID="{FCED15F3-10C5-BA4B-A14C-462302E5670A}" presName="Accent7" presStyleCnt="0"/>
      <dgm:spPr/>
    </dgm:pt>
    <dgm:pt modelId="{1BF5A898-1693-F840-8BA7-AF4C116C56E3}" type="pres">
      <dgm:prSet presAssocID="{FCED15F3-10C5-BA4B-A14C-462302E5670A}" presName="AccentHold1" presStyleLbl="node1" presStyleIdx="6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429E0AB0-0AA4-AF40-95E6-60DB416C1350}" type="pres">
      <dgm:prSet presAssocID="{FCED15F3-10C5-BA4B-A14C-462302E5670A}" presName="Accent8" presStyleCnt="0"/>
      <dgm:spPr/>
    </dgm:pt>
    <dgm:pt modelId="{DFC8D300-5AF2-FB45-AFD6-E2D1F6B454EF}" type="pres">
      <dgm:prSet presAssocID="{FCED15F3-10C5-BA4B-A14C-462302E5670A}" presName="AccentHold2" presStyleLbl="node1" presStyleIdx="7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1B1B4883-C09D-5D49-A92B-AA337716F45D}" type="pres">
      <dgm:prSet presAssocID="{77C31904-20FC-AE41-9588-CA866F4DE582}" presName="Child2" presStyleLbl="node1" presStyleIdx="8" presStyleCnt="19" custScaleX="125658" custScaleY="124791" custLinFactNeighborX="-8482" custLinFactNeighborY="565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7D139B0-D2E1-ED47-8043-A89816CBF278}" type="pres">
      <dgm:prSet presAssocID="{77C31904-20FC-AE41-9588-CA866F4DE582}" presName="Accent9" presStyleCnt="0"/>
      <dgm:spPr/>
    </dgm:pt>
    <dgm:pt modelId="{04A54448-6A14-A046-B330-80FDC40FC7CC}" type="pres">
      <dgm:prSet presAssocID="{77C31904-20FC-AE41-9588-CA866F4DE582}" presName="AccentHold1" presStyleLbl="node1" presStyleIdx="9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294997D3-2EEC-0242-8C9C-3B046C2C2E7A}" type="pres">
      <dgm:prSet presAssocID="{77C31904-20FC-AE41-9588-CA866F4DE582}" presName="Accent10" presStyleCnt="0"/>
      <dgm:spPr/>
    </dgm:pt>
    <dgm:pt modelId="{5DA586FF-E0DC-6842-850E-8C3826DE0448}" type="pres">
      <dgm:prSet presAssocID="{77C31904-20FC-AE41-9588-CA866F4DE582}" presName="AccentHold2" presStyleLbl="node1" presStyleIdx="10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F0685121-BFC8-E94F-8CE4-96887FDB334A}" type="pres">
      <dgm:prSet presAssocID="{77C31904-20FC-AE41-9588-CA866F4DE582}" presName="Accent11" presStyleCnt="0"/>
      <dgm:spPr/>
    </dgm:pt>
    <dgm:pt modelId="{88B363DA-3B18-7D40-BAE4-267F350760FF}" type="pres">
      <dgm:prSet presAssocID="{77C31904-20FC-AE41-9588-CA866F4DE582}" presName="AccentHold3" presStyleLbl="node1" presStyleIdx="11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FE8AE9E6-76C0-4842-B0E7-C4D4CC348F36}" type="pres">
      <dgm:prSet presAssocID="{30AD9A2A-463E-9747-B427-7F20058C6073}" presName="Child3" presStyleLbl="node1" presStyleIdx="12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9263288-8908-3B4B-A351-94A22CB583E7}" type="pres">
      <dgm:prSet presAssocID="{30AD9A2A-463E-9747-B427-7F20058C6073}" presName="Accent12" presStyleCnt="0"/>
      <dgm:spPr/>
    </dgm:pt>
    <dgm:pt modelId="{230C216C-122E-AC4C-AFE0-C5C256EC7ADD}" type="pres">
      <dgm:prSet presAssocID="{30AD9A2A-463E-9747-B427-7F20058C6073}" presName="AccentHold1" presStyleLbl="node1" presStyleIdx="13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6CA3D47C-B4B5-2143-ABF6-27B483DC7E50}" type="pres">
      <dgm:prSet presAssocID="{6C404DC3-F448-1642-8807-7D80C354B908}" presName="Child4" presStyleLbl="node1" presStyleIdx="14" presStyleCnt="19" custScaleX="125653" custScaleY="12063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D419EB1-2472-0E46-B8C6-B088AED6125A}" type="pres">
      <dgm:prSet presAssocID="{6C404DC3-F448-1642-8807-7D80C354B908}" presName="Accent13" presStyleCnt="0"/>
      <dgm:spPr/>
    </dgm:pt>
    <dgm:pt modelId="{3D6757D4-6B08-3747-AC14-7FA69F109B0B}" type="pres">
      <dgm:prSet presAssocID="{6C404DC3-F448-1642-8807-7D80C354B908}" presName="AccentHold1" presStyleLbl="node1" presStyleIdx="15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1003E80A-EC39-ED47-A308-5223BED7AF11}" type="pres">
      <dgm:prSet presAssocID="{E51B0F01-0774-1746-AB50-A061C4380AFD}" presName="Child5" presStyleLbl="node1" presStyleIdx="16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2CCBA214-DA2A-534C-BF31-BF117BD84F1B}" type="pres">
      <dgm:prSet presAssocID="{E51B0F01-0774-1746-AB50-A061C4380AFD}" presName="Accent15" presStyleCnt="0"/>
      <dgm:spPr/>
    </dgm:pt>
    <dgm:pt modelId="{4AF4E1BC-AFCE-4240-887A-02C1DE8FD59A}" type="pres">
      <dgm:prSet presAssocID="{E51B0F01-0774-1746-AB50-A061C4380AFD}" presName="AccentHold2" presStyleLbl="node1" presStyleIdx="17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  <dgm:pt modelId="{2A7CC57C-ED34-3D4B-8CEE-A40DEB15E9B8}" type="pres">
      <dgm:prSet presAssocID="{E51B0F01-0774-1746-AB50-A061C4380AFD}" presName="Accent16" presStyleCnt="0"/>
      <dgm:spPr/>
    </dgm:pt>
    <dgm:pt modelId="{CA10C879-5225-FF45-876A-DA3110C26ECB}" type="pres">
      <dgm:prSet presAssocID="{E51B0F01-0774-1746-AB50-A061C4380AFD}" presName="AccentHold3" presStyleLbl="node1" presStyleIdx="18" presStyleCnt="19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/>
    </dgm:pt>
  </dgm:ptLst>
  <dgm:cxnLst>
    <dgm:cxn modelId="{2BE79DA8-08C3-E64B-B8CD-E78244388400}" type="presOf" srcId="{6C404DC3-F448-1642-8807-7D80C354B908}" destId="{6CA3D47C-B4B5-2143-ABF6-27B483DC7E50}" srcOrd="0" destOrd="0" presId="urn:microsoft.com/office/officeart/2009/3/layout/CircleRelationship"/>
    <dgm:cxn modelId="{6100F3C4-9E46-F448-98E1-D44E83122125}" srcId="{754791D1-3F5B-9449-B222-5D2D9A98E774}" destId="{6C404DC3-F448-1642-8807-7D80C354B908}" srcOrd="3" destOrd="0" parTransId="{D91C6041-05F4-1E40-B4BF-501EEA8F2914}" sibTransId="{3275DC26-3EA0-074F-B884-BCBEB3464980}"/>
    <dgm:cxn modelId="{B514BBF9-4412-FD45-B9ED-C7B70FBF999C}" type="presOf" srcId="{30AD9A2A-463E-9747-B427-7F20058C6073}" destId="{FE8AE9E6-76C0-4842-B0E7-C4D4CC348F36}" srcOrd="0" destOrd="0" presId="urn:microsoft.com/office/officeart/2009/3/layout/CircleRelationship"/>
    <dgm:cxn modelId="{0D461D19-369E-794F-B3F1-1B856115CD12}" srcId="{754791D1-3F5B-9449-B222-5D2D9A98E774}" destId="{30AD9A2A-463E-9747-B427-7F20058C6073}" srcOrd="2" destOrd="0" parTransId="{922B9C97-364C-4D4A-B1EA-B6D341E82F2E}" sibTransId="{6CB6BD5B-0258-5E49-A718-C04BBA8CFB69}"/>
    <dgm:cxn modelId="{50E4E31C-ED46-F94F-96A2-ABDBC65881A5}" type="presOf" srcId="{E51B0F01-0774-1746-AB50-A061C4380AFD}" destId="{1003E80A-EC39-ED47-A308-5223BED7AF11}" srcOrd="0" destOrd="0" presId="urn:microsoft.com/office/officeart/2009/3/layout/CircleRelationship"/>
    <dgm:cxn modelId="{CFD636C4-56E3-A845-9483-2707D5F86D12}" type="presOf" srcId="{77C31904-20FC-AE41-9588-CA866F4DE582}" destId="{1B1B4883-C09D-5D49-A92B-AA337716F45D}" srcOrd="0" destOrd="0" presId="urn:microsoft.com/office/officeart/2009/3/layout/CircleRelationship"/>
    <dgm:cxn modelId="{3C84183F-C141-F849-8D3E-9F9C1AF9A523}" type="presOf" srcId="{0F145E7A-0422-C14B-8893-018EEFB91FD8}" destId="{379951D8-3B58-124C-8318-770ABACE261C}" srcOrd="0" destOrd="0" presId="urn:microsoft.com/office/officeart/2009/3/layout/CircleRelationship"/>
    <dgm:cxn modelId="{16344532-A2DC-2C4F-9AF3-7FF6940FF5B6}" srcId="{754791D1-3F5B-9449-B222-5D2D9A98E774}" destId="{FCED15F3-10C5-BA4B-A14C-462302E5670A}" srcOrd="0" destOrd="0" parTransId="{1036CA6F-D18F-5945-9641-F5F0E3DD59C0}" sibTransId="{D6F1FAC4-FF98-024E-9D02-CA02BAA3E629}"/>
    <dgm:cxn modelId="{212BBC73-0B12-4244-A2B2-41E70E653319}" type="presOf" srcId="{754791D1-3F5B-9449-B222-5D2D9A98E774}" destId="{DE0303A9-53C5-9842-A376-A090D0BEA8A7}" srcOrd="0" destOrd="0" presId="urn:microsoft.com/office/officeart/2009/3/layout/CircleRelationship"/>
    <dgm:cxn modelId="{213B930C-AFA8-344D-B20C-C0541E4273C1}" srcId="{754791D1-3F5B-9449-B222-5D2D9A98E774}" destId="{77C31904-20FC-AE41-9588-CA866F4DE582}" srcOrd="1" destOrd="0" parTransId="{69CF30C7-5977-6B4F-8023-D7A4A5D60A6C}" sibTransId="{9B243B49-1664-514B-8832-8F925D1510B4}"/>
    <dgm:cxn modelId="{86644E30-921D-BA47-801A-C1890AD130D6}" srcId="{754791D1-3F5B-9449-B222-5D2D9A98E774}" destId="{E51B0F01-0774-1746-AB50-A061C4380AFD}" srcOrd="4" destOrd="0" parTransId="{B143E808-D0D9-634F-A9B1-A43E65BC3473}" sibTransId="{8C8B5FF8-10DA-9C44-8D22-69E1EDECE47F}"/>
    <dgm:cxn modelId="{AB735C62-083C-FE4C-B9FC-45E73ABF7D82}" type="presOf" srcId="{FCED15F3-10C5-BA4B-A14C-462302E5670A}" destId="{76925419-32D8-B74F-9AB1-5FFA11BFB6B5}" srcOrd="0" destOrd="0" presId="urn:microsoft.com/office/officeart/2009/3/layout/CircleRelationship"/>
    <dgm:cxn modelId="{FBD00F80-ADEB-FD4F-BF6B-DE4352730A5B}" srcId="{0F145E7A-0422-C14B-8893-018EEFB91FD8}" destId="{754791D1-3F5B-9449-B222-5D2D9A98E774}" srcOrd="0" destOrd="0" parTransId="{A18187FD-1D0D-CA41-97A0-37AD290D4263}" sibTransId="{F686E164-42F2-8348-9042-BE15406CAE79}"/>
    <dgm:cxn modelId="{6D537839-A70D-904B-B4F6-CDD0C417DFBC}" type="presParOf" srcId="{379951D8-3B58-124C-8318-770ABACE261C}" destId="{DE0303A9-53C5-9842-A376-A090D0BEA8A7}" srcOrd="0" destOrd="0" presId="urn:microsoft.com/office/officeart/2009/3/layout/CircleRelationship"/>
    <dgm:cxn modelId="{EE8C16FA-F1CA-1C45-82DD-AA10BCDB78BE}" type="presParOf" srcId="{379951D8-3B58-124C-8318-770ABACE261C}" destId="{542E611C-773C-ED43-9C33-8C359DC4F551}" srcOrd="1" destOrd="0" presId="urn:microsoft.com/office/officeart/2009/3/layout/CircleRelationship"/>
    <dgm:cxn modelId="{0463A1F9-9FA3-124C-B577-836C004BF9D2}" type="presParOf" srcId="{379951D8-3B58-124C-8318-770ABACE261C}" destId="{AEB8B37B-F171-DC4F-B110-AA17816F43AB}" srcOrd="2" destOrd="0" presId="urn:microsoft.com/office/officeart/2009/3/layout/CircleRelationship"/>
    <dgm:cxn modelId="{4365BB5E-B9AB-2C40-B72B-C98F340DE494}" type="presParOf" srcId="{379951D8-3B58-124C-8318-770ABACE261C}" destId="{E4798220-EE63-F542-AA41-9DFADEAF8CBE}" srcOrd="3" destOrd="0" presId="urn:microsoft.com/office/officeart/2009/3/layout/CircleRelationship"/>
    <dgm:cxn modelId="{510E07B8-DFCA-FF4A-85EE-39A6141F08A5}" type="presParOf" srcId="{379951D8-3B58-124C-8318-770ABACE261C}" destId="{0534F88E-029C-0745-A35A-AC70F98E23D7}" srcOrd="4" destOrd="0" presId="urn:microsoft.com/office/officeart/2009/3/layout/CircleRelationship"/>
    <dgm:cxn modelId="{186207C8-148C-1C4F-B828-E7A51869EC93}" type="presParOf" srcId="{379951D8-3B58-124C-8318-770ABACE261C}" destId="{442E78E7-3540-4C47-BC52-4B1C8CCFBB8B}" srcOrd="5" destOrd="0" presId="urn:microsoft.com/office/officeart/2009/3/layout/CircleRelationship"/>
    <dgm:cxn modelId="{17F93B34-B0B8-FE4F-BAEF-1B5EF54FDF69}" type="presParOf" srcId="{379951D8-3B58-124C-8318-770ABACE261C}" destId="{76925419-32D8-B74F-9AB1-5FFA11BFB6B5}" srcOrd="6" destOrd="0" presId="urn:microsoft.com/office/officeart/2009/3/layout/CircleRelationship"/>
    <dgm:cxn modelId="{B4B28088-223F-B84E-8BA0-388890638BB3}" type="presParOf" srcId="{379951D8-3B58-124C-8318-770ABACE261C}" destId="{3705F52A-00EA-6C45-898B-CAFA6C9EAE0C}" srcOrd="7" destOrd="0" presId="urn:microsoft.com/office/officeart/2009/3/layout/CircleRelationship"/>
    <dgm:cxn modelId="{61909298-34CE-9D40-A051-F771017FA9EE}" type="presParOf" srcId="{3705F52A-00EA-6C45-898B-CAFA6C9EAE0C}" destId="{1BF5A898-1693-F840-8BA7-AF4C116C56E3}" srcOrd="0" destOrd="0" presId="urn:microsoft.com/office/officeart/2009/3/layout/CircleRelationship"/>
    <dgm:cxn modelId="{8C2C2235-75BA-5F48-A38C-13E5CB25E5BC}" type="presParOf" srcId="{379951D8-3B58-124C-8318-770ABACE261C}" destId="{429E0AB0-0AA4-AF40-95E6-60DB416C1350}" srcOrd="8" destOrd="0" presId="urn:microsoft.com/office/officeart/2009/3/layout/CircleRelationship"/>
    <dgm:cxn modelId="{3FA78115-9282-0C46-A783-1D86F782A36E}" type="presParOf" srcId="{429E0AB0-0AA4-AF40-95E6-60DB416C1350}" destId="{DFC8D300-5AF2-FB45-AFD6-E2D1F6B454EF}" srcOrd="0" destOrd="0" presId="urn:microsoft.com/office/officeart/2009/3/layout/CircleRelationship"/>
    <dgm:cxn modelId="{8598D258-C72B-EA48-9A70-DE201B688C48}" type="presParOf" srcId="{379951D8-3B58-124C-8318-770ABACE261C}" destId="{1B1B4883-C09D-5D49-A92B-AA337716F45D}" srcOrd="9" destOrd="0" presId="urn:microsoft.com/office/officeart/2009/3/layout/CircleRelationship"/>
    <dgm:cxn modelId="{F6CD3DAD-8342-094E-B773-49145A1794CF}" type="presParOf" srcId="{379951D8-3B58-124C-8318-770ABACE261C}" destId="{B7D139B0-D2E1-ED47-8043-A89816CBF278}" srcOrd="10" destOrd="0" presId="urn:microsoft.com/office/officeart/2009/3/layout/CircleRelationship"/>
    <dgm:cxn modelId="{E7056339-A5A6-764C-A624-4C09DB39596D}" type="presParOf" srcId="{B7D139B0-D2E1-ED47-8043-A89816CBF278}" destId="{04A54448-6A14-A046-B330-80FDC40FC7CC}" srcOrd="0" destOrd="0" presId="urn:microsoft.com/office/officeart/2009/3/layout/CircleRelationship"/>
    <dgm:cxn modelId="{2BCD562C-54FC-1448-81A6-BE6594C586EB}" type="presParOf" srcId="{379951D8-3B58-124C-8318-770ABACE261C}" destId="{294997D3-2EEC-0242-8C9C-3B046C2C2E7A}" srcOrd="11" destOrd="0" presId="urn:microsoft.com/office/officeart/2009/3/layout/CircleRelationship"/>
    <dgm:cxn modelId="{350C8C8D-143B-7842-BD33-3E7F9CD61C02}" type="presParOf" srcId="{294997D3-2EEC-0242-8C9C-3B046C2C2E7A}" destId="{5DA586FF-E0DC-6842-850E-8C3826DE0448}" srcOrd="0" destOrd="0" presId="urn:microsoft.com/office/officeart/2009/3/layout/CircleRelationship"/>
    <dgm:cxn modelId="{14531889-7B52-E741-958B-91141A93A4C9}" type="presParOf" srcId="{379951D8-3B58-124C-8318-770ABACE261C}" destId="{F0685121-BFC8-E94F-8CE4-96887FDB334A}" srcOrd="12" destOrd="0" presId="urn:microsoft.com/office/officeart/2009/3/layout/CircleRelationship"/>
    <dgm:cxn modelId="{DC934E83-EB61-9745-9562-CCB6ADF402BE}" type="presParOf" srcId="{F0685121-BFC8-E94F-8CE4-96887FDB334A}" destId="{88B363DA-3B18-7D40-BAE4-267F350760FF}" srcOrd="0" destOrd="0" presId="urn:microsoft.com/office/officeart/2009/3/layout/CircleRelationship"/>
    <dgm:cxn modelId="{26B63A6B-2695-A941-971D-297B0F857667}" type="presParOf" srcId="{379951D8-3B58-124C-8318-770ABACE261C}" destId="{FE8AE9E6-76C0-4842-B0E7-C4D4CC348F36}" srcOrd="13" destOrd="0" presId="urn:microsoft.com/office/officeart/2009/3/layout/CircleRelationship"/>
    <dgm:cxn modelId="{17182099-AF44-744D-95A7-1D3862AC554F}" type="presParOf" srcId="{379951D8-3B58-124C-8318-770ABACE261C}" destId="{89263288-8908-3B4B-A351-94A22CB583E7}" srcOrd="14" destOrd="0" presId="urn:microsoft.com/office/officeart/2009/3/layout/CircleRelationship"/>
    <dgm:cxn modelId="{B1167BDF-ECAC-EB48-897B-A02ADE250D2B}" type="presParOf" srcId="{89263288-8908-3B4B-A351-94A22CB583E7}" destId="{230C216C-122E-AC4C-AFE0-C5C256EC7ADD}" srcOrd="0" destOrd="0" presId="urn:microsoft.com/office/officeart/2009/3/layout/CircleRelationship"/>
    <dgm:cxn modelId="{703AE0F1-C9A8-C041-953E-4CE6829DB35C}" type="presParOf" srcId="{379951D8-3B58-124C-8318-770ABACE261C}" destId="{6CA3D47C-B4B5-2143-ABF6-27B483DC7E50}" srcOrd="15" destOrd="0" presId="urn:microsoft.com/office/officeart/2009/3/layout/CircleRelationship"/>
    <dgm:cxn modelId="{09C85BC3-111E-5D43-9851-A129C58DE06E}" type="presParOf" srcId="{379951D8-3B58-124C-8318-770ABACE261C}" destId="{BD419EB1-2472-0E46-B8C6-B088AED6125A}" srcOrd="16" destOrd="0" presId="urn:microsoft.com/office/officeart/2009/3/layout/CircleRelationship"/>
    <dgm:cxn modelId="{E190A6BA-DCE3-BB40-97E3-D9E4B043046F}" type="presParOf" srcId="{BD419EB1-2472-0E46-B8C6-B088AED6125A}" destId="{3D6757D4-6B08-3747-AC14-7FA69F109B0B}" srcOrd="0" destOrd="0" presId="urn:microsoft.com/office/officeart/2009/3/layout/CircleRelationship"/>
    <dgm:cxn modelId="{FDD6F7B0-12F6-0344-A314-658C6500426F}" type="presParOf" srcId="{379951D8-3B58-124C-8318-770ABACE261C}" destId="{1003E80A-EC39-ED47-A308-5223BED7AF11}" srcOrd="17" destOrd="0" presId="urn:microsoft.com/office/officeart/2009/3/layout/CircleRelationship"/>
    <dgm:cxn modelId="{FFB12558-3837-3C4D-A285-749869F21D8E}" type="presParOf" srcId="{379951D8-3B58-124C-8318-770ABACE261C}" destId="{2CCBA214-DA2A-534C-BF31-BF117BD84F1B}" srcOrd="18" destOrd="0" presId="urn:microsoft.com/office/officeart/2009/3/layout/CircleRelationship"/>
    <dgm:cxn modelId="{22F73266-B362-EB46-8D84-95ACBD63F0AD}" type="presParOf" srcId="{2CCBA214-DA2A-534C-BF31-BF117BD84F1B}" destId="{4AF4E1BC-AFCE-4240-887A-02C1DE8FD59A}" srcOrd="0" destOrd="0" presId="urn:microsoft.com/office/officeart/2009/3/layout/CircleRelationship"/>
    <dgm:cxn modelId="{32C9BF2B-5A06-FB4B-91F1-A779D62B1DD6}" type="presParOf" srcId="{379951D8-3B58-124C-8318-770ABACE261C}" destId="{2A7CC57C-ED34-3D4B-8CEE-A40DEB15E9B8}" srcOrd="19" destOrd="0" presId="urn:microsoft.com/office/officeart/2009/3/layout/CircleRelationship"/>
    <dgm:cxn modelId="{4C39A2F1-76E0-CD42-B92B-57E483E8D43A}" type="presParOf" srcId="{2A7CC57C-ED34-3D4B-8CEE-A40DEB15E9B8}" destId="{CA10C879-5225-FF45-876A-DA3110C26ECB}" srcOrd="0" destOrd="0" presId="urn:microsoft.com/office/officeart/2009/3/layout/CircleRelationship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0303A9-53C5-9842-A376-A090D0BEA8A7}">
      <dsp:nvSpPr>
        <dsp:cNvPr id="0" name=""/>
        <dsp:cNvSpPr/>
      </dsp:nvSpPr>
      <dsp:spPr>
        <a:xfrm>
          <a:off x="1961257" y="1104293"/>
          <a:ext cx="3452388" cy="3452982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i="0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Electrical Car Charging</a:t>
          </a:r>
          <a:endParaRPr lang="en-US" sz="3600" b="1" i="0" kern="120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sp:txBody>
      <dsp:txXfrm>
        <a:off x="2466848" y="1609971"/>
        <a:ext cx="2441206" cy="2441626"/>
      </dsp:txXfrm>
    </dsp:sp>
    <dsp:sp modelId="{542E611C-773C-ED43-9C33-8C359DC4F551}">
      <dsp:nvSpPr>
        <dsp:cNvPr id="0" name=""/>
        <dsp:cNvSpPr/>
      </dsp:nvSpPr>
      <dsp:spPr>
        <a:xfrm>
          <a:off x="3022822" y="4300585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AEB8B37B-F171-DC4F-B110-AA17816F43AB}">
      <dsp:nvSpPr>
        <dsp:cNvPr id="0" name=""/>
        <dsp:cNvSpPr/>
      </dsp:nvSpPr>
      <dsp:spPr>
        <a:xfrm>
          <a:off x="5636014" y="2505602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E4798220-EE63-F542-AA41-9DFADEAF8CBE}">
      <dsp:nvSpPr>
        <dsp:cNvPr id="0" name=""/>
        <dsp:cNvSpPr/>
      </dsp:nvSpPr>
      <dsp:spPr>
        <a:xfrm>
          <a:off x="4306048" y="4596766"/>
          <a:ext cx="383834" cy="384418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0534F88E-029C-0745-A35A-AC70F98E23D7}">
      <dsp:nvSpPr>
        <dsp:cNvPr id="0" name=""/>
        <dsp:cNvSpPr/>
      </dsp:nvSpPr>
      <dsp:spPr>
        <a:xfrm>
          <a:off x="3100722" y="1492415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442E78E7-3540-4C47-BC52-4B1C8CCFBB8B}">
      <dsp:nvSpPr>
        <dsp:cNvPr id="0" name=""/>
        <dsp:cNvSpPr/>
      </dsp:nvSpPr>
      <dsp:spPr>
        <a:xfrm>
          <a:off x="2224700" y="3085007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76925419-32D8-B74F-9AB1-5FFA11BFB6B5}">
      <dsp:nvSpPr>
        <dsp:cNvPr id="0" name=""/>
        <dsp:cNvSpPr/>
      </dsp:nvSpPr>
      <dsp:spPr>
        <a:xfrm>
          <a:off x="881987" y="1727509"/>
          <a:ext cx="1403617" cy="1403776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i="0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Connecting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i="0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The Grid</a:t>
          </a:r>
          <a:endParaRPr lang="en-US" sz="1100" b="1" i="0" kern="120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sp:txBody>
      <dsp:txXfrm>
        <a:off x="1087542" y="1933087"/>
        <a:ext cx="992507" cy="992620"/>
      </dsp:txXfrm>
    </dsp:sp>
    <dsp:sp modelId="{1BF5A898-1693-F840-8BA7-AF4C116C56E3}">
      <dsp:nvSpPr>
        <dsp:cNvPr id="0" name=""/>
        <dsp:cNvSpPr/>
      </dsp:nvSpPr>
      <dsp:spPr>
        <a:xfrm>
          <a:off x="3543336" y="1504755"/>
          <a:ext cx="383834" cy="384418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DFC8D300-5AF2-FB45-AFD6-E2D1F6B454EF}">
      <dsp:nvSpPr>
        <dsp:cNvPr id="0" name=""/>
        <dsp:cNvSpPr/>
      </dsp:nvSpPr>
      <dsp:spPr>
        <a:xfrm>
          <a:off x="1014417" y="3542237"/>
          <a:ext cx="694018" cy="694175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1B1B4883-C09D-5D49-A92B-AA337716F45D}">
      <dsp:nvSpPr>
        <dsp:cNvPr id="0" name=""/>
        <dsp:cNvSpPr/>
      </dsp:nvSpPr>
      <dsp:spPr>
        <a:xfrm>
          <a:off x="5469319" y="972649"/>
          <a:ext cx="1763757" cy="1751786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Accessibility</a:t>
          </a:r>
          <a:endParaRPr lang="en-US" sz="1200" b="1" i="0" kern="120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sp:txBody>
      <dsp:txXfrm>
        <a:off x="5727615" y="1229192"/>
        <a:ext cx="1247165" cy="1238700"/>
      </dsp:txXfrm>
    </dsp:sp>
    <dsp:sp modelId="{04A54448-6A14-A046-B330-80FDC40FC7CC}">
      <dsp:nvSpPr>
        <dsp:cNvPr id="0" name=""/>
        <dsp:cNvSpPr/>
      </dsp:nvSpPr>
      <dsp:spPr>
        <a:xfrm>
          <a:off x="5141703" y="2036031"/>
          <a:ext cx="383834" cy="384418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5DA586FF-E0DC-6842-850E-8C3826DE0448}">
      <dsp:nvSpPr>
        <dsp:cNvPr id="0" name=""/>
        <dsp:cNvSpPr/>
      </dsp:nvSpPr>
      <dsp:spPr>
        <a:xfrm>
          <a:off x="750265" y="4368460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88B363DA-3B18-7D40-BAE4-267F350760FF}">
      <dsp:nvSpPr>
        <dsp:cNvPr id="0" name=""/>
        <dsp:cNvSpPr/>
      </dsp:nvSpPr>
      <dsp:spPr>
        <a:xfrm>
          <a:off x="3523506" y="3972317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FE8AE9E6-76C0-4842-B0E7-C4D4CC348F36}">
      <dsp:nvSpPr>
        <dsp:cNvPr id="0" name=""/>
        <dsp:cNvSpPr/>
      </dsp:nvSpPr>
      <dsp:spPr>
        <a:xfrm>
          <a:off x="6428470" y="3492873"/>
          <a:ext cx="1403617" cy="1403776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i="0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Environment</a:t>
          </a:r>
          <a:endParaRPr lang="en-US" sz="1100" b="1" i="0" kern="120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sp:txBody>
      <dsp:txXfrm>
        <a:off x="6634025" y="3698451"/>
        <a:ext cx="992507" cy="992620"/>
      </dsp:txXfrm>
    </dsp:sp>
    <dsp:sp modelId="{230C216C-122E-AC4C-AFE0-C5C256EC7ADD}">
      <dsp:nvSpPr>
        <dsp:cNvPr id="0" name=""/>
        <dsp:cNvSpPr/>
      </dsp:nvSpPr>
      <dsp:spPr>
        <a:xfrm>
          <a:off x="6032596" y="3444127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6CA3D47C-B4B5-2143-ABF6-27B483DC7E50}">
      <dsp:nvSpPr>
        <dsp:cNvPr id="0" name=""/>
        <dsp:cNvSpPr/>
      </dsp:nvSpPr>
      <dsp:spPr>
        <a:xfrm>
          <a:off x="2219586" y="4549439"/>
          <a:ext cx="1763687" cy="169341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Energy distribution</a:t>
          </a:r>
        </a:p>
      </dsp:txBody>
      <dsp:txXfrm>
        <a:off x="2477872" y="4797434"/>
        <a:ext cx="1247115" cy="1197427"/>
      </dsp:txXfrm>
    </dsp:sp>
    <dsp:sp modelId="{3D6757D4-6B08-3747-AC14-7FA69F109B0B}">
      <dsp:nvSpPr>
        <dsp:cNvPr id="0" name=""/>
        <dsp:cNvSpPr/>
      </dsp:nvSpPr>
      <dsp:spPr>
        <a:xfrm>
          <a:off x="3653104" y="4646747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1003E80A-EC39-ED47-A308-5223BED7AF11}">
      <dsp:nvSpPr>
        <dsp:cNvPr id="0" name=""/>
        <dsp:cNvSpPr/>
      </dsp:nvSpPr>
      <dsp:spPr>
        <a:xfrm>
          <a:off x="3738086" y="-72410"/>
          <a:ext cx="1403617" cy="1403776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i="0" kern="1200" cap="none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rgbClr val="7F7F7F">
                  <a:alpha val="95000"/>
                </a:srgb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Helvetica"/>
              <a:cs typeface="Helvetica"/>
            </a:rPr>
            <a:t>Data Technology</a:t>
          </a:r>
          <a:endParaRPr lang="en-US" sz="1100" b="1" i="0" kern="1200" cap="none" spc="50" dirty="0">
            <a:ln w="13500">
              <a:solidFill>
                <a:schemeClr val="accent1">
                  <a:shade val="2500"/>
                  <a:alpha val="6500"/>
                </a:schemeClr>
              </a:solidFill>
              <a:prstDash val="solid"/>
            </a:ln>
            <a:solidFill>
              <a:srgbClr val="7F7F7F">
                <a:alpha val="95000"/>
              </a:srgbClr>
            </a:solidFill>
            <a:effectLst>
              <a:innerShdw blurRad="50900" dist="38500" dir="13500000">
                <a:srgbClr val="000000">
                  <a:alpha val="60000"/>
                </a:srgbClr>
              </a:innerShdw>
            </a:effectLst>
            <a:latin typeface="Helvetica"/>
            <a:cs typeface="Helvetica"/>
          </a:endParaRPr>
        </a:p>
      </dsp:txBody>
      <dsp:txXfrm>
        <a:off x="3943641" y="133168"/>
        <a:ext cx="992507" cy="992620"/>
      </dsp:txXfrm>
    </dsp:sp>
    <dsp:sp modelId="{4AF4E1BC-AFCE-4240-887A-02C1DE8FD59A}">
      <dsp:nvSpPr>
        <dsp:cNvPr id="0" name=""/>
        <dsp:cNvSpPr/>
      </dsp:nvSpPr>
      <dsp:spPr>
        <a:xfrm>
          <a:off x="2007288" y="1449221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  <dsp:sp modelId="{CA10C879-5225-FF45-876A-DA3110C26ECB}">
      <dsp:nvSpPr>
        <dsp:cNvPr id="0" name=""/>
        <dsp:cNvSpPr/>
      </dsp:nvSpPr>
      <dsp:spPr>
        <a:xfrm>
          <a:off x="5247930" y="273134"/>
          <a:ext cx="278315" cy="278287"/>
        </a:xfrm>
        <a:prstGeom prst="ellipse">
          <a:avLst/>
        </a:prstGeom>
        <a:gradFill rotWithShape="1">
          <a:gsLst>
            <a:gs pos="0">
              <a:schemeClr val="accent3">
                <a:tint val="100000"/>
                <a:shade val="100000"/>
                <a:satMod val="130000"/>
              </a:schemeClr>
            </a:gs>
            <a:gs pos="100000">
              <a:schemeClr val="accent3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55EB54-2E16-435B-8201-DE785C233946}" type="datetimeFigureOut">
              <a:rPr lang="tr-TR" smtClean="0"/>
              <a:t>25.3.2015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DB6AAC-5C18-46AE-A8E5-90525DE06EF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27473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B6AAC-5C18-46AE-A8E5-90525DE06EFA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13914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B6AAC-5C18-46AE-A8E5-90525DE06EFA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590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8B0AA-17A4-48BC-9237-9C3D6F8CF24D}" type="datetime1">
              <a:rPr lang="en-US" smtClean="0"/>
              <a:t>3/25/2015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155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B9514-94AD-4EA0-BA28-A5131AFBD84F}" type="datetime1">
              <a:rPr lang="en-US" smtClean="0"/>
              <a:t>3/25/2015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94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8BE08-0498-4C77-B4B9-B19701D9E912}" type="datetime1">
              <a:rPr lang="en-US" smtClean="0"/>
              <a:t>3/25/2015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00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FC107-BF09-45C8-8687-2C38B17B1D26}" type="datetime1">
              <a:rPr lang="en-US" smtClean="0"/>
              <a:t>3/25/2015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1682" y="6053592"/>
            <a:ext cx="1442317" cy="53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83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2742-DAB7-4A67-A959-AA07E843F6B7}" type="datetime1">
              <a:rPr lang="en-US" smtClean="0"/>
              <a:t>3/25/2015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81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9DA03-E710-4F62-B5B0-FC460CAA8C47}" type="datetime1">
              <a:rPr lang="en-US" smtClean="0"/>
              <a:t>3/25/2015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65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0B2DC-4F08-4FB1-9CCB-592AC4FA0FEB}" type="datetime1">
              <a:rPr lang="en-US" smtClean="0"/>
              <a:t>3/25/2015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87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49AB9-097A-4AF5-978A-66F1CDFFAE8F}" type="datetime1">
              <a:rPr lang="en-US" smtClean="0"/>
              <a:t>3/25/2015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43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C2163-677D-4D9B-8B92-D4EB24246B7C}" type="datetime1">
              <a:rPr lang="en-US" smtClean="0"/>
              <a:t>3/25/2015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824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78718-155D-4695-8603-310B6DB9D0DC}" type="datetime1">
              <a:rPr lang="en-US" smtClean="0"/>
              <a:t>3/25/2015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7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15E75-B114-40D3-ACAD-566E33CA8621}" type="datetime1">
              <a:rPr lang="en-US" smtClean="0"/>
              <a:t>3/25/2015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88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36C14-8602-48B1-BDA2-BCE8682698CB}" type="datetime1">
              <a:rPr lang="en-US" smtClean="0"/>
              <a:t>3/25/2015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28A61-269F-5D4E-BE49-4CDCACD51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638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1652" y="4691824"/>
            <a:ext cx="7936926" cy="946976"/>
          </a:xfrm>
        </p:spPr>
        <p:txBody>
          <a:bodyPr>
            <a:normAutofit/>
          </a:bodyPr>
          <a:lstStyle/>
          <a:p>
            <a:r>
              <a:rPr lang="en-US" sz="2400" i="1" dirty="0" smtClean="0"/>
              <a:t>Leaders in Environment Analysis and Definition of Strategy</a:t>
            </a:r>
            <a:endParaRPr lang="en-US" sz="24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374"/>
            <a:ext cx="8439598" cy="310344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7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568813" y="1299735"/>
            <a:ext cx="2381078" cy="47240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479019" y="1299735"/>
            <a:ext cx="2433991" cy="47240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518061" y="1299735"/>
            <a:ext cx="2500131" cy="47240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55585" y="2262297"/>
            <a:ext cx="1971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55585" y="1745646"/>
            <a:ext cx="1971003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600" dirty="0"/>
              <a:t>The team</a:t>
            </a:r>
            <a:endParaRPr lang="en-US" sz="1600" dirty="0"/>
          </a:p>
          <a:p>
            <a:pPr marL="285750" indent="-285750">
              <a:buFont typeface="Arial"/>
              <a:buChar char="•"/>
            </a:pP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The support from the professor, the TA, and their contacts (technical assistance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A one semester-long course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Infrastructure of Tsinghua University</a:t>
            </a:r>
          </a:p>
        </p:txBody>
      </p:sp>
      <p:sp>
        <p:nvSpPr>
          <p:cNvPr id="5" name="Rectangle 4"/>
          <p:cNvSpPr/>
          <p:nvPr/>
        </p:nvSpPr>
        <p:spPr>
          <a:xfrm>
            <a:off x="6504833" y="1745646"/>
            <a:ext cx="2513359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P</a:t>
            </a:r>
            <a:r>
              <a:rPr lang="en-US" sz="1600" dirty="0" smtClean="0"/>
              <a:t>rovide </a:t>
            </a:r>
            <a:r>
              <a:rPr lang="en-US" sz="1600" dirty="0"/>
              <a:t>an open-sourced Industrial Analysis </a:t>
            </a:r>
            <a:r>
              <a:rPr lang="en-US" sz="1600" dirty="0" smtClean="0"/>
              <a:t>Report.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Market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Research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Investment</a:t>
            </a:r>
            <a:endParaRPr lang="en-US" sz="1600" dirty="0"/>
          </a:p>
          <a:p>
            <a:pPr marL="742950" lvl="1" indent="-285750">
              <a:buFont typeface="Arial"/>
              <a:buChar char="•"/>
            </a:pPr>
            <a:r>
              <a:rPr lang="en-US" sz="1600" dirty="0"/>
              <a:t>M</a:t>
            </a:r>
            <a:r>
              <a:rPr lang="en-US" sz="1600" dirty="0" smtClean="0"/>
              <a:t>anufacturing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Suppliers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Stakeholder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Infrastructure 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Law 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Public policy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Current challenges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Society acceptance</a:t>
            </a: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Deliver a recorded presentation of the project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55585" y="515962"/>
            <a:ext cx="2090057" cy="119068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479019" y="515962"/>
            <a:ext cx="2090057" cy="119068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508279" y="515962"/>
            <a:ext cx="2090057" cy="119068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1410" y="714409"/>
            <a:ext cx="1759352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4000" b="1" spc="150" dirty="0" smtClean="0">
                <a:ln w="11430"/>
                <a:solidFill>
                  <a:srgbClr val="7F7F7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Input</a:t>
            </a:r>
            <a:endParaRPr lang="en-US" sz="4000" b="1" spc="150" dirty="0">
              <a:ln w="11430"/>
              <a:solidFill>
                <a:srgbClr val="7F7F7F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06702" y="740869"/>
            <a:ext cx="1759352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3600" b="1" spc="150" dirty="0" smtClean="0">
                <a:ln w="11430"/>
                <a:solidFill>
                  <a:srgbClr val="7F7F7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Output</a:t>
            </a:r>
            <a:endParaRPr lang="en-US" sz="3600" b="1" spc="150" dirty="0">
              <a:ln w="11430"/>
              <a:solidFill>
                <a:srgbClr val="7F7F7F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50985" y="899625"/>
            <a:ext cx="1759352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2000" b="1" spc="150" dirty="0" smtClean="0">
                <a:ln w="11430"/>
                <a:solidFill>
                  <a:srgbClr val="7F7F7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Participants</a:t>
            </a:r>
            <a:endParaRPr lang="en-US" sz="2000" b="1" spc="150" dirty="0">
              <a:ln w="11430"/>
              <a:solidFill>
                <a:srgbClr val="7F7F7F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Plus 12"/>
          <p:cNvSpPr/>
          <p:nvPr/>
        </p:nvSpPr>
        <p:spPr>
          <a:xfrm>
            <a:off x="2579500" y="668196"/>
            <a:ext cx="971998" cy="959420"/>
          </a:xfrm>
          <a:prstGeom prst="mathPlus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qual 13"/>
          <p:cNvSpPr/>
          <p:nvPr/>
        </p:nvSpPr>
        <p:spPr>
          <a:xfrm>
            <a:off x="5546063" y="668196"/>
            <a:ext cx="971998" cy="959420"/>
          </a:xfrm>
          <a:prstGeom prst="mathEqual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479019" y="1745647"/>
            <a:ext cx="209005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Professor</a:t>
            </a:r>
          </a:p>
          <a:p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Companies in the field of electric chargers, oil suppliers, electricity,  </a:t>
            </a:r>
            <a:r>
              <a:rPr lang="en-US" sz="1600" dirty="0" smtClean="0"/>
              <a:t>individuals</a:t>
            </a:r>
          </a:p>
          <a:p>
            <a:r>
              <a:rPr lang="en-US" sz="1600" dirty="0"/>
              <a:t> 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Our team 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2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Notched Right Arrow 28"/>
          <p:cNvSpPr/>
          <p:nvPr/>
        </p:nvSpPr>
        <p:spPr>
          <a:xfrm>
            <a:off x="2645642" y="754099"/>
            <a:ext cx="3862636" cy="688300"/>
          </a:xfrm>
          <a:prstGeom prst="notchedRightArrow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68813" y="1299735"/>
            <a:ext cx="2381078" cy="47240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479019" y="1299735"/>
            <a:ext cx="2433991" cy="47240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18061" y="1299735"/>
            <a:ext cx="2500131" cy="47240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555585" y="515962"/>
            <a:ext cx="2090057" cy="119068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479019" y="515962"/>
            <a:ext cx="2090057" cy="119068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508279" y="515962"/>
            <a:ext cx="2090057" cy="119068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27550" y="641736"/>
            <a:ext cx="1759352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2800" b="1" spc="150" dirty="0" smtClean="0">
                <a:ln w="11430"/>
                <a:solidFill>
                  <a:srgbClr val="7F7F7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Short-term</a:t>
            </a:r>
            <a:endParaRPr lang="en-US" sz="2800" b="1" spc="150" dirty="0">
              <a:ln w="11430"/>
              <a:solidFill>
                <a:srgbClr val="7F7F7F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06702" y="628506"/>
            <a:ext cx="1759352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2800" b="1" spc="150" dirty="0" smtClean="0">
                <a:ln w="11430"/>
                <a:solidFill>
                  <a:srgbClr val="7F7F7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Long-term</a:t>
            </a:r>
            <a:endParaRPr lang="en-US" sz="2800" b="1" spc="150" dirty="0">
              <a:ln w="11430"/>
              <a:solidFill>
                <a:srgbClr val="7F7F7F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50985" y="641736"/>
            <a:ext cx="1759352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2800" b="1" spc="150" dirty="0" smtClean="0">
                <a:ln w="11430"/>
                <a:solidFill>
                  <a:srgbClr val="7F7F7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Medium-</a:t>
            </a:r>
          </a:p>
          <a:p>
            <a:pPr algn="ctr"/>
            <a:r>
              <a:rPr lang="en-US" sz="2800" b="1" spc="150" dirty="0" smtClean="0">
                <a:ln w="11430"/>
                <a:solidFill>
                  <a:srgbClr val="7F7F7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term</a:t>
            </a:r>
            <a:endParaRPr lang="en-US" sz="2800" b="1" spc="150" dirty="0">
              <a:ln w="11430"/>
              <a:solidFill>
                <a:srgbClr val="7F7F7F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68813" y="1745646"/>
            <a:ext cx="2076829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We as a team know better each other</a:t>
            </a:r>
          </a:p>
          <a:p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Improved knowledge about the management of a project and its different tools</a:t>
            </a:r>
          </a:p>
          <a:p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A good mark  for the course</a:t>
            </a:r>
          </a:p>
          <a:p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Get inspired by this market for our career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479018" y="1746335"/>
            <a:ext cx="2090057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Companies develop better strategies and decisions about this </a:t>
            </a:r>
            <a:r>
              <a:rPr lang="en-US" sz="1600" dirty="0" smtClean="0"/>
              <a:t>market</a:t>
            </a:r>
          </a:p>
          <a:p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Help new innovative companies enter the market</a:t>
            </a:r>
          </a:p>
          <a:p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Implementation of the acquired skills in internship, job and other projects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18061" y="1745646"/>
            <a:ext cx="208027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Increased </a:t>
            </a:r>
            <a:r>
              <a:rPr lang="en-US" sz="1600" dirty="0"/>
              <a:t>feasibility, reliability of electric cars</a:t>
            </a:r>
          </a:p>
          <a:p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Increased development of the electric car market and charging stations market</a:t>
            </a:r>
          </a:p>
          <a:p>
            <a:r>
              <a:rPr lang="en-US" sz="1600" dirty="0"/>
              <a:t> 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Better environment due to the decrease of emissions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2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73066" y="2932609"/>
            <a:ext cx="639789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[</a:t>
            </a:r>
            <a:r>
              <a:rPr lang="en-US" sz="4800" i="1" dirty="0" smtClean="0">
                <a:solidFill>
                  <a:srgbClr val="7F7F7F"/>
                </a:solidFill>
              </a:rPr>
              <a:t>Based on the following</a:t>
            </a:r>
            <a:r>
              <a:rPr lang="en-US" sz="4800" i="1" dirty="0" smtClean="0">
                <a:solidFill>
                  <a:srgbClr val="C3D69B"/>
                </a:solidFill>
              </a:rPr>
              <a:t>]</a:t>
            </a:r>
            <a:endParaRPr lang="en-US" sz="4800" i="1" dirty="0">
              <a:solidFill>
                <a:srgbClr val="C3D69B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24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124397" y="1967930"/>
            <a:ext cx="3407497" cy="39348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625474" y="1933902"/>
            <a:ext cx="3430506" cy="39688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inus 17"/>
          <p:cNvSpPr/>
          <p:nvPr/>
        </p:nvSpPr>
        <p:spPr>
          <a:xfrm>
            <a:off x="-1858215" y="628317"/>
            <a:ext cx="12713367" cy="1577474"/>
          </a:xfrm>
          <a:prstGeom prst="mathMinus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124398" y="823426"/>
            <a:ext cx="3407497" cy="119068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625474" y="823426"/>
            <a:ext cx="3430506" cy="119068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552143" y="1144180"/>
            <a:ext cx="2538594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2800" b="1" spc="150" dirty="0" smtClean="0">
                <a:ln w="11430"/>
                <a:solidFill>
                  <a:srgbClr val="7F7F7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Assumptions</a:t>
            </a:r>
            <a:endParaRPr lang="en-US" sz="2800" b="1" spc="150" dirty="0">
              <a:ln w="11430"/>
              <a:solidFill>
                <a:srgbClr val="7F7F7F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59684" y="979794"/>
            <a:ext cx="2780632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2800" b="1" spc="150" dirty="0" smtClean="0">
                <a:ln w="11430"/>
                <a:solidFill>
                  <a:srgbClr val="7F7F7F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External Factors</a:t>
            </a:r>
            <a:endParaRPr lang="en-US" sz="2800" b="1" spc="150" dirty="0">
              <a:ln w="11430"/>
              <a:solidFill>
                <a:srgbClr val="7F7F7F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24398" y="2122537"/>
            <a:ext cx="296633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t">
              <a:buFont typeface="Arial"/>
              <a:buChar char="•"/>
            </a:pPr>
            <a:r>
              <a:rPr lang="en-US" sz="1600" dirty="0" smtClean="0"/>
              <a:t>We </a:t>
            </a:r>
            <a:r>
              <a:rPr lang="en-US" sz="1600" dirty="0"/>
              <a:t>can work correctly together </a:t>
            </a:r>
          </a:p>
          <a:p>
            <a:pPr marL="285750" indent="-285750" fontAlgn="t">
              <a:buFont typeface="Arial"/>
              <a:buChar char="•"/>
            </a:pPr>
            <a:r>
              <a:rPr lang="en-US" sz="1600" dirty="0"/>
              <a:t>We can be interested in the subject for the semester</a:t>
            </a:r>
          </a:p>
          <a:p>
            <a:pPr marL="285750" indent="-285750" fontAlgn="t">
              <a:buFont typeface="Arial"/>
              <a:buChar char="•"/>
            </a:pPr>
            <a:r>
              <a:rPr lang="en-US" sz="1600" dirty="0"/>
              <a:t>The resources are adequate and available</a:t>
            </a:r>
          </a:p>
          <a:p>
            <a:pPr marL="285750" indent="-285750" fontAlgn="t">
              <a:buFont typeface="Arial"/>
              <a:buChar char="•"/>
            </a:pPr>
            <a:r>
              <a:rPr lang="en-US" sz="1600" dirty="0"/>
              <a:t>The companies know about the existence of this industrial analysis report</a:t>
            </a:r>
          </a:p>
          <a:p>
            <a:pPr marL="285750" indent="-285750" fontAlgn="t">
              <a:buFont typeface="Arial"/>
              <a:buChar char="•"/>
            </a:pPr>
            <a:r>
              <a:rPr lang="en-US" sz="1600" dirty="0"/>
              <a:t>This industrial analysis report is relevant and useful for companies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625474" y="2134422"/>
            <a:ext cx="298115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t">
              <a:buFont typeface="Arial"/>
              <a:buChar char="•"/>
            </a:pPr>
            <a:r>
              <a:rPr lang="en-US" sz="1600" dirty="0" smtClean="0">
                <a:solidFill>
                  <a:srgbClr val="000000"/>
                </a:solidFill>
              </a:rPr>
              <a:t>The </a:t>
            </a:r>
            <a:r>
              <a:rPr lang="en-US" sz="1600" dirty="0">
                <a:solidFill>
                  <a:srgbClr val="000000"/>
                </a:solidFill>
              </a:rPr>
              <a:t>developments of technology in the vehicle market and their relevance, f.e.</a:t>
            </a:r>
            <a:r>
              <a:rPr lang="en-US" sz="1600" dirty="0" smtClean="0">
                <a:solidFill>
                  <a:srgbClr val="000000"/>
                </a:solidFill>
              </a:rPr>
              <a:t>:</a:t>
            </a:r>
          </a:p>
          <a:p>
            <a:pPr fontAlgn="t"/>
            <a:endParaRPr lang="en-US" sz="1600" dirty="0">
              <a:latin typeface="Arial"/>
            </a:endParaRPr>
          </a:p>
          <a:p>
            <a:pPr marL="285750" indent="-285750" fontAlgn="t">
              <a:buFont typeface="Arial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Hybrid technology</a:t>
            </a:r>
            <a:endParaRPr lang="en-US" sz="1600" dirty="0">
              <a:latin typeface="Arial"/>
            </a:endParaRPr>
          </a:p>
          <a:p>
            <a:pPr marL="285750" indent="-285750" fontAlgn="t">
              <a:buFont typeface="Arial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Electric technology </a:t>
            </a:r>
            <a:endParaRPr lang="en-US" sz="1600" dirty="0">
              <a:latin typeface="Arial"/>
            </a:endParaRPr>
          </a:p>
          <a:p>
            <a:pPr marL="285750" indent="-285750" fontAlgn="t">
              <a:buFont typeface="Arial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N</a:t>
            </a:r>
            <a:r>
              <a:rPr lang="en-US" sz="1600" baseline="-25000" dirty="0">
                <a:solidFill>
                  <a:srgbClr val="000000"/>
                </a:solidFill>
              </a:rPr>
              <a:t>2</a:t>
            </a:r>
            <a:r>
              <a:rPr lang="en-US" sz="1600" dirty="0">
                <a:solidFill>
                  <a:srgbClr val="000000"/>
                </a:solidFill>
              </a:rPr>
              <a:t> technology</a:t>
            </a:r>
            <a:endParaRPr lang="en-US" sz="1600" dirty="0">
              <a:latin typeface="Arial"/>
            </a:endParaRPr>
          </a:p>
          <a:p>
            <a:pPr marL="285750" indent="-285750" fontAlgn="t">
              <a:buFont typeface="Arial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Other technologies </a:t>
            </a:r>
            <a:endParaRPr lang="en-US" sz="1600" b="0" i="0" u="none" strike="noStrike" dirty="0">
              <a:effectLst/>
              <a:latin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978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1652" y="4691824"/>
            <a:ext cx="7936926" cy="946976"/>
          </a:xfrm>
        </p:spPr>
        <p:txBody>
          <a:bodyPr>
            <a:normAutofit/>
          </a:bodyPr>
          <a:lstStyle/>
          <a:p>
            <a:r>
              <a:rPr lang="en-US" sz="2400" i="1" dirty="0" smtClean="0"/>
              <a:t>Leaders in Environment Analysis and Definition of Strategy</a:t>
            </a:r>
            <a:endParaRPr lang="en-US" sz="24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374"/>
            <a:ext cx="8439598" cy="310344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7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89" y="117824"/>
            <a:ext cx="6160041" cy="32531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778" y="1077036"/>
            <a:ext cx="5459104" cy="36394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81" y="2455889"/>
            <a:ext cx="4265586" cy="426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614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6854" y="0"/>
            <a:ext cx="10358651" cy="598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8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94" y="0"/>
            <a:ext cx="8670940" cy="620973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03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90" y="0"/>
            <a:ext cx="7887801" cy="611590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558016" y="2786824"/>
            <a:ext cx="7936926" cy="946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i="1" dirty="0" smtClean="0">
                <a:solidFill>
                  <a:srgbClr val="7F7F7F"/>
                </a:solidFill>
              </a:rPr>
              <a:t>[</a:t>
            </a:r>
            <a:r>
              <a:rPr lang="en-US" sz="2400" i="1" dirty="0" err="1" smtClean="0">
                <a:solidFill>
                  <a:srgbClr val="7F7F7F"/>
                </a:solidFill>
              </a:rPr>
              <a:t>Emre</a:t>
            </a:r>
            <a:r>
              <a:rPr lang="en-US" sz="2400" i="1" dirty="0" smtClean="0">
                <a:solidFill>
                  <a:srgbClr val="7F7F7F"/>
                </a:solidFill>
              </a:rPr>
              <a:t>, Insert the video here]</a:t>
            </a:r>
            <a:endParaRPr lang="en-US" sz="2400" i="1" dirty="0">
              <a:solidFill>
                <a:srgbClr val="7F7F7F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7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03-24 at 6.58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92" y="2449749"/>
            <a:ext cx="4178320" cy="35382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9400"/>
            <a:ext cx="5223515" cy="517128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6058647"/>
            <a:ext cx="7702172" cy="515471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500" y="6228555"/>
            <a:ext cx="53045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</a:rPr>
              <a:t>Source: </a:t>
            </a:r>
            <a:r>
              <a:rPr lang="en-US" sz="900" u="sng" dirty="0">
                <a:solidFill>
                  <a:schemeClr val="bg1"/>
                </a:solidFill>
              </a:rPr>
              <a:t>http:/</a:t>
            </a:r>
            <a:r>
              <a:rPr lang="en-US" sz="900" u="sng" dirty="0" smtClean="0">
                <a:solidFill>
                  <a:schemeClr val="bg1"/>
                </a:solidFill>
              </a:rPr>
              <a:t>/www..</a:t>
            </a:r>
            <a:r>
              <a:rPr lang="en-US" sz="900" u="sng" dirty="0" err="1" smtClean="0">
                <a:solidFill>
                  <a:schemeClr val="bg1"/>
                </a:solidFill>
              </a:rPr>
              <a:t>clubcandoca.com.br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8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289391460"/>
              </p:ext>
            </p:extLst>
          </p:nvPr>
        </p:nvGraphicFramePr>
        <p:xfrm>
          <a:off x="333459" y="259237"/>
          <a:ext cx="8582353" cy="6170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3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39771" y="2932609"/>
            <a:ext cx="5264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[</a:t>
            </a:r>
            <a:r>
              <a:rPr lang="en-US" sz="4800" i="1" dirty="0" smtClean="0">
                <a:solidFill>
                  <a:srgbClr val="7F7F7F"/>
                </a:solidFill>
              </a:rPr>
              <a:t>Our Project Model</a:t>
            </a:r>
            <a:r>
              <a:rPr lang="en-US" sz="4800" i="1" dirty="0" smtClean="0">
                <a:solidFill>
                  <a:srgbClr val="C3D69B"/>
                </a:solidFill>
              </a:rPr>
              <a:t>]</a:t>
            </a:r>
            <a:endParaRPr lang="en-US" sz="4800" i="1" dirty="0">
              <a:solidFill>
                <a:srgbClr val="C3D69B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28A61-269F-5D4E-BE49-4CDCACD51E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6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292</Words>
  <Application>Microsoft Office PowerPoint</Application>
  <PresentationFormat>On-screen Show (4:3)</PresentationFormat>
  <Paragraphs>91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Tralala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Assepoester Deville</dc:creator>
  <cp:lastModifiedBy>Emre Yıldız</cp:lastModifiedBy>
  <cp:revision>18</cp:revision>
  <dcterms:created xsi:type="dcterms:W3CDTF">2015-03-17T13:02:54Z</dcterms:created>
  <dcterms:modified xsi:type="dcterms:W3CDTF">2015-03-24T16:48:39Z</dcterms:modified>
</cp:coreProperties>
</file>

<file path=docProps/thumbnail.jpeg>
</file>